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64437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13419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днем небольшой дождь. Ветер юго-западный с переходом на юго-восточный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8-10, 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29544</TotalTime>
  <Words>523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4233</cp:revision>
  <cp:lastPrinted>2021-10-15T03:50:29Z</cp:lastPrinted>
  <dcterms:created xsi:type="dcterms:W3CDTF">2018-03-27T06:03:00Z</dcterms:created>
  <dcterms:modified xsi:type="dcterms:W3CDTF">2026-04-22T06:57:02Z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